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rijksoverheid.nl/documenten/videos/2015/09/09/het-plan-van-nederlan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52435-B2B3-462E-952C-74DE1062F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Kopen en Werken H1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59F984-3527-4500-8017-5DEDB41AF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3 01-09-2020</a:t>
            </a:r>
          </a:p>
        </p:txBody>
      </p:sp>
    </p:spTree>
    <p:extLst>
      <p:ext uri="{BB962C8B-B14F-4D97-AF65-F5344CB8AC3E}">
        <p14:creationId xmlns:p14="http://schemas.microsoft.com/office/powerpoint/2010/main" val="142296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D89A23-E393-466E-A570-A65332FD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>
            <a:normAutofit/>
          </a:bodyPr>
          <a:lstStyle/>
          <a:p>
            <a:pPr algn="l"/>
            <a:r>
              <a:rPr lang="nl-NL" sz="4800"/>
              <a:t>Leerdoelen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DBE1F-256A-4C20-A8EF-350ED23C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47" y="948535"/>
            <a:ext cx="7542097" cy="5248622"/>
          </a:xfrm>
        </p:spPr>
        <p:txBody>
          <a:bodyPr>
            <a:normAutofit/>
          </a:bodyPr>
          <a:lstStyle/>
          <a:p>
            <a:r>
              <a:rPr lang="nl-NL" dirty="0"/>
              <a:t>Aan het einde van de les kun je: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	Een individuele/persoonlijke begroting opstellen.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	Uitleggen hoe de rijksbegroting en de miljoenennota 		ontstaan.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	De verschillende vormen van belasting herkennen en </a:t>
            </a:r>
            <a:br>
              <a:rPr lang="nl-NL" dirty="0"/>
            </a:br>
            <a:r>
              <a:rPr lang="nl-NL" dirty="0"/>
              <a:t>	benoemen.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	Voorbeelden geven van de verschillen vormen van 	belasting. </a:t>
            </a:r>
            <a:br>
              <a:rPr lang="nl-NL" dirty="0"/>
            </a:br>
            <a:br>
              <a:rPr lang="nl-NL" sz="1600" dirty="0"/>
            </a:b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66099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3CDFE165-2492-4056-BC1E-5DDE75775127}"/>
              </a:ext>
            </a:extLst>
          </p:cNvPr>
          <p:cNvCxnSpPr/>
          <p:nvPr/>
        </p:nvCxnSpPr>
        <p:spPr>
          <a:xfrm>
            <a:off x="666750" y="3607756"/>
            <a:ext cx="10858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625208EC-5457-48C3-A70A-2D6C303FD0E5}"/>
              </a:ext>
            </a:extLst>
          </p:cNvPr>
          <p:cNvSpPr txBox="1"/>
          <p:nvPr/>
        </p:nvSpPr>
        <p:spPr>
          <a:xfrm>
            <a:off x="674703" y="470517"/>
            <a:ext cx="217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INKOMSTEN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7706CF4-6C35-4C33-8E37-7110B6DB2696}"/>
              </a:ext>
            </a:extLst>
          </p:cNvPr>
          <p:cNvSpPr txBox="1"/>
          <p:nvPr/>
        </p:nvSpPr>
        <p:spPr>
          <a:xfrm>
            <a:off x="674703" y="3809892"/>
            <a:ext cx="217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UITGAVEN</a:t>
            </a:r>
          </a:p>
        </p:txBody>
      </p:sp>
    </p:spTree>
    <p:extLst>
      <p:ext uri="{BB962C8B-B14F-4D97-AF65-F5344CB8AC3E}">
        <p14:creationId xmlns:p14="http://schemas.microsoft.com/office/powerpoint/2010/main" val="274320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B7320BB-C250-4E76-929F-95247FA8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184" y="808560"/>
            <a:ext cx="3849624" cy="2312521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400" dirty="0" err="1">
                <a:solidFill>
                  <a:schemeClr val="tx2"/>
                </a:solidFill>
                <a:latin typeface="+mn-lt"/>
              </a:rPr>
              <a:t>Rijksbegroting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</a:t>
            </a:r>
            <a:br>
              <a:rPr lang="en-US" sz="2400" dirty="0">
                <a:solidFill>
                  <a:schemeClr val="tx2"/>
                </a:solidFill>
                <a:latin typeface="+mn-lt"/>
              </a:rPr>
            </a:br>
            <a:r>
              <a:rPr lang="en-US" sz="2400" dirty="0">
                <a:solidFill>
                  <a:schemeClr val="tx2"/>
                </a:solidFill>
                <a:latin typeface="+mn-lt"/>
                <a:hlinkClick r:id="rId2"/>
              </a:rPr>
              <a:t>https://www.rijksoverheid.nl/documenten/videos/2015/09/09/het-plan-van-nederland</a:t>
            </a:r>
            <a:br>
              <a:rPr lang="en-US" sz="1300" dirty="0">
                <a:solidFill>
                  <a:schemeClr val="tx2"/>
                </a:solidFill>
              </a:rPr>
            </a:b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6BF8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0F3B4A-E7CD-4155-9477-817D2E0FA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32" r="-2" b="-2"/>
          <a:stretch/>
        </p:blipFill>
        <p:spPr>
          <a:xfrm>
            <a:off x="972115" y="1478108"/>
            <a:ext cx="5641848" cy="3883683"/>
          </a:xfrm>
          <a:prstGeom prst="rect">
            <a:avLst/>
          </a:prstGeom>
          <a:ln w="12700">
            <a:noFill/>
          </a:ln>
        </p:spPr>
      </p:pic>
      <p:sp>
        <p:nvSpPr>
          <p:cNvPr id="120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9A3E35D2-43C4-4227-BC95-6B9ED33C870B}"/>
              </a:ext>
            </a:extLst>
          </p:cNvPr>
          <p:cNvSpPr txBox="1">
            <a:spLocks/>
          </p:cNvSpPr>
          <p:nvPr/>
        </p:nvSpPr>
        <p:spPr>
          <a:xfrm>
            <a:off x="7311672" y="3703384"/>
            <a:ext cx="3849624" cy="2312521"/>
          </a:xfrm>
          <a:prstGeom prst="rect">
            <a:avLst/>
          </a:prstGeom>
        </p:spPr>
        <p:txBody>
          <a:bodyPr vert="horz" lIns="228600" tIns="228600" rIns="228600" bIns="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08B31A9-889E-4A62-ACE9-AAE85AB1E611}"/>
              </a:ext>
            </a:extLst>
          </p:cNvPr>
          <p:cNvSpPr txBox="1"/>
          <p:nvPr/>
        </p:nvSpPr>
        <p:spPr>
          <a:xfrm>
            <a:off x="7314029" y="3526764"/>
            <a:ext cx="4448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Vragen: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Hoe ontstaat een rijksbegroting?</a:t>
            </a:r>
            <a:br>
              <a:rPr lang="nl-NL" dirty="0"/>
            </a:br>
            <a:r>
              <a:rPr lang="nl-NL" dirty="0"/>
              <a:t>Wat is de functie van de miljoenennota?</a:t>
            </a:r>
            <a:br>
              <a:rPr lang="nl-NL" dirty="0"/>
            </a:br>
            <a:r>
              <a:rPr lang="nl-NL" dirty="0"/>
              <a:t>Wat gebeurt er op Prinsjesdag?</a:t>
            </a:r>
          </a:p>
        </p:txBody>
      </p:sp>
    </p:spTree>
    <p:extLst>
      <p:ext uri="{BB962C8B-B14F-4D97-AF65-F5344CB8AC3E}">
        <p14:creationId xmlns:p14="http://schemas.microsoft.com/office/powerpoint/2010/main" val="428377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9471C-4B27-4CA7-9C5D-F5DB28BE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Belastingen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3B7995-96DC-4C62-B566-B01D34EC1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811" y="505018"/>
            <a:ext cx="6265088" cy="685800"/>
          </a:xfrm>
        </p:spPr>
        <p:txBody>
          <a:bodyPr/>
          <a:lstStyle/>
          <a:p>
            <a:r>
              <a:rPr lang="nl-NL" dirty="0"/>
              <a:t>Directe belastingen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7B8E366-D4A7-41DF-8031-D9FA01CEE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1099109"/>
            <a:ext cx="6793979" cy="2176902"/>
          </a:xfrm>
        </p:spPr>
        <p:txBody>
          <a:bodyPr>
            <a:noAutofit/>
          </a:bodyPr>
          <a:lstStyle/>
          <a:p>
            <a:r>
              <a:rPr lang="nl-NL" sz="2400" dirty="0"/>
              <a:t>B</a:t>
            </a:r>
            <a:r>
              <a:rPr lang="nl-NL" sz="2000" dirty="0"/>
              <a:t>elastingen worden geheven over de inkomens van burgers en bedrijven. 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	Loon-en-inkomstenbelasting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	Vennootschapsbelasting: Belasting op 	winst van grotere bedrijven. </a:t>
            </a:r>
            <a:endParaRPr lang="nl-NL" sz="200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3068250-F589-44D2-8E28-ECB5176FE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5811" y="3086100"/>
            <a:ext cx="6264414" cy="685800"/>
          </a:xfrm>
        </p:spPr>
        <p:txBody>
          <a:bodyPr/>
          <a:lstStyle/>
          <a:p>
            <a:r>
              <a:rPr lang="nl-NL" dirty="0"/>
              <a:t>Indirecte belastingen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705C8A0-DEF5-4DEC-B3B8-407B726E2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18447" y="3695644"/>
            <a:ext cx="6913132" cy="2961830"/>
          </a:xfrm>
        </p:spPr>
        <p:txBody>
          <a:bodyPr>
            <a:noAutofit/>
          </a:bodyPr>
          <a:lstStyle/>
          <a:p>
            <a:r>
              <a:rPr lang="nl-NL" dirty="0"/>
              <a:t>De belasting op goederen en diensten.</a:t>
            </a:r>
            <a:br>
              <a:rPr lang="nl-NL" dirty="0"/>
            </a:br>
            <a:r>
              <a:rPr lang="nl-NL" sz="2000" dirty="0">
                <a:sym typeface="Wingdings" panose="05000000000000000000" pitchFamily="2" charset="2"/>
              </a:rPr>
              <a:t> 	Belasting op toegevoegde waarde (btw) / 	Omzetbelasting: Belasting over dagelijkse 	inkopen.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	Accijnzen: Belasting over alcohol/tabak/benzine.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	Overige indirecte belastingen: Belasting over 	producten die niet aan de EU-kwaliteitseisen 	voldoen en belasting op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7029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831267-5CAE-41B8-A1CC-66FE1628A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3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9EE808-85F9-455B-B8F9-FBE90075F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89DCC09-ED44-478A-8F79-A02EBAF7A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2E2454-5C03-4173-B8FE-1AB94658D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E8C684E-09F3-4317-A7D3-3D18C3593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5505EC4-4943-4963-98E8-69AF3FDF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562C7B8-8AFB-4DDB-B72F-284990D5C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443E48-282C-4250-A466-0EC71FB9E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1DA5A47-4EF3-4987-A0B2-0D48C0300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97C0249-6965-4479-85DD-65D339807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93CC77F-968A-4E39-A274-827827914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238E5CF-CAEC-4B5C-9DB6-A40F03FB3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BD96636-6E63-4D65-A35C-92653FC48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D56D53D-1432-4D95-B0DD-3799916FD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15107AD-3A21-4847-8F6C-C4062927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4B4AC16-93AF-4037-B469-BD1BAB95C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7AEC385-0F84-4743-A483-0E9711446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0B47478-85F0-4BCA-9C98-48B633FD5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8F8E9C6-76DE-42DF-9CD7-B9789CDE1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60FFC41-5F89-4B42-913F-7FB178063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B956442-7A16-4B5B-908F-D69FC0A93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54D797E-632B-4287-907B-A96D2CCBF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F7D9703-D82B-498D-AA68-475F298F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D580F2-1EDA-4B5F-98EB-EF8F18E9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0F2EADF-2A67-482F-B290-DED5172B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9BCFDA0-B04D-4835-A135-02F8969F3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D3C0B8-C176-40C2-93F5-670E2BAC7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4AD4429-116C-48C7-BB51-1C610C08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nl-NL" dirty="0"/>
              <a:t>Zelf aan de slag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3D97F5-42CE-4BF7-AD29-2984A1A4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Ga zelfstandig en in alle stilte aan de slag met het huiswerk, Lesbrieven C &amp; D.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Ben je eerder klaar? Ga alvast door met Bouwsteen A.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Heb je een vraag? Stel die aan de docent.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Maak </a:t>
            </a:r>
            <a:r>
              <a:rPr lang="nl-NL" u="sng" dirty="0"/>
              <a:t>alleen</a:t>
            </a:r>
            <a:r>
              <a:rPr lang="nl-NL" dirty="0"/>
              <a:t> gebruik van </a:t>
            </a:r>
            <a:r>
              <a:rPr lang="nl-NL" dirty="0" err="1"/>
              <a:t>Learnbeat</a:t>
            </a:r>
            <a:r>
              <a:rPr lang="nl-NL" dirty="0"/>
              <a:t>. Er zijn </a:t>
            </a:r>
            <a:r>
              <a:rPr lang="nl-NL" u="sng" dirty="0"/>
              <a:t>geen</a:t>
            </a:r>
            <a:r>
              <a:rPr lang="nl-NL" dirty="0"/>
              <a:t> andere digitale hulpmiddelen toegestaan.</a:t>
            </a:r>
            <a:r>
              <a:rPr lang="nl-NL" i="1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4484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0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3C9EFA8-C04F-455A-9CC8-58C373F6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nl-NL" sz="3200" dirty="0"/>
              <a:t>Afsluiting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2C324F8-E5E7-4180-BB45-1C38EA11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r>
              <a:rPr lang="nl-NL" dirty="0"/>
              <a:t>Tot op heden nog vragen in het algemeen over de leerstof van de lesbrieven?</a:t>
            </a:r>
          </a:p>
          <a:p>
            <a:r>
              <a:rPr lang="nl-NL" dirty="0"/>
              <a:t>Thema’s/Onderwerpen die nog extra aandacht verdienen?</a:t>
            </a:r>
          </a:p>
        </p:txBody>
      </p:sp>
    </p:spTree>
    <p:extLst>
      <p:ext uri="{BB962C8B-B14F-4D97-AF65-F5344CB8AC3E}">
        <p14:creationId xmlns:p14="http://schemas.microsoft.com/office/powerpoint/2010/main" val="1263041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303</Words>
  <Application>Microsoft Office PowerPoint</Application>
  <PresentationFormat>Breedbeeld</PresentationFormat>
  <Paragraphs>18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Calibri Light</vt:lpstr>
      <vt:lpstr>Rockwell</vt:lpstr>
      <vt:lpstr>Wingdings</vt:lpstr>
      <vt:lpstr>Atlas</vt:lpstr>
      <vt:lpstr>Kopen en Werken H1 </vt:lpstr>
      <vt:lpstr>Leerdoelen </vt:lpstr>
      <vt:lpstr>PowerPoint-presentatie</vt:lpstr>
      <vt:lpstr>Rijksbegroting  https://www.rijksoverheid.nl/documenten/videos/2015/09/09/het-plan-van-nederland </vt:lpstr>
      <vt:lpstr>Belastingen</vt:lpstr>
      <vt:lpstr>Zelf aan de slag </vt:lpstr>
      <vt:lpstr>Afsluiting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Kopen en Werken H1 </dc:title>
  <dc:creator>B. van Orsouw</dc:creator>
  <cp:lastModifiedBy>B. van Orsouw</cp:lastModifiedBy>
  <cp:revision>3</cp:revision>
  <dcterms:created xsi:type="dcterms:W3CDTF">2020-09-01T09:27:40Z</dcterms:created>
  <dcterms:modified xsi:type="dcterms:W3CDTF">2020-10-24T14:16:28Z</dcterms:modified>
</cp:coreProperties>
</file>